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8" autoAdjust="0"/>
    <p:restoredTop sz="94660"/>
  </p:normalViewPr>
  <p:slideViewPr>
    <p:cSldViewPr snapToGrid="0">
      <p:cViewPr varScale="1">
        <p:scale>
          <a:sx n="63" d="100"/>
          <a:sy n="63" d="100"/>
        </p:scale>
        <p:origin x="7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0" y="785708"/>
            <a:ext cx="8574622" cy="2616199"/>
          </a:xfrm>
        </p:spPr>
        <p:txBody>
          <a:bodyPr/>
          <a:lstStyle/>
          <a:p>
            <a:r>
              <a:rPr lang="en-US" dirty="0" smtClean="0"/>
              <a:t>Week 37 – DIY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Independent Learning!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886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1471" y="198121"/>
            <a:ext cx="5007929" cy="777240"/>
          </a:xfrm>
        </p:spPr>
        <p:txBody>
          <a:bodyPr>
            <a:normAutofit/>
          </a:bodyPr>
          <a:lstStyle/>
          <a:p>
            <a:r>
              <a:rPr lang="en-US" b="1" dirty="0" smtClean="0"/>
              <a:t>Tuesday, May 27th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1471" y="975360"/>
            <a:ext cx="10018713" cy="527304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Goal: Find surface area of pyramids and cones</a:t>
            </a:r>
          </a:p>
          <a:p>
            <a:r>
              <a:rPr lang="en-US" sz="2800" dirty="0" smtClean="0"/>
              <a:t>Read handout + take notes in notebook</a:t>
            </a:r>
          </a:p>
          <a:p>
            <a:pPr lvl="1"/>
            <a:r>
              <a:rPr lang="en-US" sz="2800" dirty="0" smtClean="0"/>
              <a:t>Include figures w/ vocab, definitions and at least one example for pyramid &amp; cone</a:t>
            </a:r>
          </a:p>
          <a:p>
            <a:r>
              <a:rPr lang="en-US" sz="2800" dirty="0" smtClean="0"/>
              <a:t>Practice: </a:t>
            </a:r>
          </a:p>
          <a:p>
            <a:pPr lvl="1"/>
            <a:r>
              <a:rPr lang="en-US" sz="2800" dirty="0"/>
              <a:t>#</a:t>
            </a:r>
            <a:r>
              <a:rPr lang="en-US" sz="2800" dirty="0" smtClean="0"/>
              <a:t>17 – 19, 23 - 25, 32 – 34</a:t>
            </a:r>
          </a:p>
          <a:p>
            <a:r>
              <a:rPr lang="en-US" sz="2800" dirty="0" smtClean="0"/>
              <a:t>Exit Slip Quiz!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49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7671" y="228601"/>
            <a:ext cx="5526089" cy="1051560"/>
          </a:xfrm>
        </p:spPr>
        <p:txBody>
          <a:bodyPr/>
          <a:lstStyle/>
          <a:p>
            <a:r>
              <a:rPr lang="en-US" b="1" dirty="0" smtClean="0"/>
              <a:t>Wednesday, May 28th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0990" y="1280161"/>
            <a:ext cx="10018713" cy="5212079"/>
          </a:xfrm>
        </p:spPr>
        <p:txBody>
          <a:bodyPr/>
          <a:lstStyle/>
          <a:p>
            <a:r>
              <a:rPr lang="en-US" sz="3600" b="1" dirty="0"/>
              <a:t>Goal: Find surface area of pyramids and </a:t>
            </a:r>
            <a:r>
              <a:rPr lang="en-US" sz="3600" b="1" dirty="0" smtClean="0"/>
              <a:t>cones</a:t>
            </a:r>
          </a:p>
          <a:p>
            <a:r>
              <a:rPr lang="en-US" sz="2800" dirty="0"/>
              <a:t>Read </a:t>
            </a:r>
            <a:r>
              <a:rPr lang="en-US" sz="2800" dirty="0" smtClean="0"/>
              <a:t>Pages 763 - 765 </a:t>
            </a:r>
            <a:r>
              <a:rPr lang="en-US" sz="2800" dirty="0"/>
              <a:t>+ take notes in notebook</a:t>
            </a:r>
          </a:p>
          <a:p>
            <a:pPr lvl="1"/>
            <a:r>
              <a:rPr lang="en-US" sz="2800" dirty="0"/>
              <a:t>Include figures w/ vocab, definitions and at least one example for pyramid &amp; cone</a:t>
            </a:r>
          </a:p>
          <a:p>
            <a:r>
              <a:rPr lang="en-US" sz="2800" dirty="0"/>
              <a:t>Practice: </a:t>
            </a:r>
          </a:p>
          <a:p>
            <a:pPr lvl="1"/>
            <a:r>
              <a:rPr lang="en-US" sz="2800" dirty="0" smtClean="0"/>
              <a:t>#3 – 10, 12 – 13, 15 – 18, 20, 21, 24</a:t>
            </a:r>
            <a:endParaRPr lang="en-US" sz="2800" dirty="0"/>
          </a:p>
          <a:p>
            <a:r>
              <a:rPr lang="en-US" sz="2800" dirty="0"/>
              <a:t>Exit Slip Quiz!</a:t>
            </a:r>
          </a:p>
          <a:p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201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7671" y="228601"/>
            <a:ext cx="5526089" cy="1051560"/>
          </a:xfrm>
        </p:spPr>
        <p:txBody>
          <a:bodyPr/>
          <a:lstStyle/>
          <a:p>
            <a:r>
              <a:rPr lang="en-US" b="1" dirty="0" smtClean="0"/>
              <a:t>Thursday, May 29th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0990" y="1280161"/>
            <a:ext cx="10018713" cy="5577839"/>
          </a:xfrm>
        </p:spPr>
        <p:txBody>
          <a:bodyPr/>
          <a:lstStyle/>
          <a:p>
            <a:r>
              <a:rPr lang="en-US" sz="3600" b="1" dirty="0"/>
              <a:t>Goal: Find surface area </a:t>
            </a:r>
            <a:r>
              <a:rPr lang="en-US" sz="3600" b="1" dirty="0" smtClean="0"/>
              <a:t>&amp; volume of spheres</a:t>
            </a:r>
          </a:p>
          <a:p>
            <a:r>
              <a:rPr lang="en-US" sz="2800" dirty="0"/>
              <a:t>Read </a:t>
            </a:r>
            <a:r>
              <a:rPr lang="en-US" sz="2800" dirty="0" smtClean="0"/>
              <a:t>Pages 774 – 777 and take </a:t>
            </a:r>
            <a:r>
              <a:rPr lang="en-US" sz="2800" dirty="0"/>
              <a:t>notes in notebook</a:t>
            </a:r>
          </a:p>
          <a:p>
            <a:pPr lvl="1"/>
            <a:r>
              <a:rPr lang="en-US" sz="2800" dirty="0"/>
              <a:t>Include figures w/ vocab, definitions and at least one example for </a:t>
            </a:r>
            <a:r>
              <a:rPr lang="en-US" sz="2800" dirty="0" smtClean="0"/>
              <a:t>SA and V of sphere</a:t>
            </a:r>
            <a:endParaRPr lang="en-US" sz="2800" dirty="0"/>
          </a:p>
          <a:p>
            <a:r>
              <a:rPr lang="en-US" sz="2800" dirty="0"/>
              <a:t>Practice: </a:t>
            </a:r>
          </a:p>
          <a:p>
            <a:pPr lvl="1"/>
            <a:r>
              <a:rPr lang="en-US" sz="2800" dirty="0" smtClean="0"/>
              <a:t>#3 – 6, 10 – 16, 19, 21 - 23</a:t>
            </a:r>
            <a:endParaRPr lang="en-US" sz="2800" dirty="0"/>
          </a:p>
          <a:p>
            <a:r>
              <a:rPr lang="en-US" sz="2800" dirty="0"/>
              <a:t>Exit Slip Quiz!</a:t>
            </a:r>
          </a:p>
          <a:p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422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9818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20</TotalTime>
  <Words>186</Words>
  <Application>Microsoft Office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Corbel</vt:lpstr>
      <vt:lpstr>Wingdings</vt:lpstr>
      <vt:lpstr>Parallax</vt:lpstr>
      <vt:lpstr>Week 37 – DIY </vt:lpstr>
      <vt:lpstr>Tuesday, May 27th</vt:lpstr>
      <vt:lpstr>Wednesday, May 28th</vt:lpstr>
      <vt:lpstr>Thursday, May 29th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Ziegler, Leah</dc:creator>
  <cp:lastModifiedBy>Ziegler, Leah</cp:lastModifiedBy>
  <cp:revision>3</cp:revision>
  <dcterms:created xsi:type="dcterms:W3CDTF">2014-05-20T23:24:25Z</dcterms:created>
  <dcterms:modified xsi:type="dcterms:W3CDTF">2014-05-20T23:45:06Z</dcterms:modified>
</cp:coreProperties>
</file>